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773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E0050-13F2-40F0-A598-29567E877102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BAFAD-B7A1-4523-8322-99A71AB72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67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4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4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5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7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8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8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5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8226D-1D99-40B8-AE92-BF06EAF77183}" type="datetimeFigureOut">
              <a:rPr lang="en-US" smtClean="0"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5C70A-F66F-4336-BD26-1EE36268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FY 14-15 Budget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1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3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Raises</a:t>
            </a:r>
          </a:p>
          <a:p>
            <a:r>
              <a:rPr lang="en-US" dirty="0" smtClean="0"/>
              <a:t>Cuts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92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Employees receive raises</a:t>
            </a:r>
          </a:p>
          <a:p>
            <a:r>
              <a:rPr lang="en-US" dirty="0" smtClean="0"/>
              <a:t>Raises to teachers</a:t>
            </a:r>
          </a:p>
          <a:p>
            <a:r>
              <a:rPr lang="en-US" dirty="0" smtClean="0"/>
              <a:t>Scale is for Bachelor Teachers</a:t>
            </a:r>
          </a:p>
          <a:p>
            <a:r>
              <a:rPr lang="en-US" dirty="0" smtClean="0"/>
              <a:t>Principals &amp; Assist. Principals</a:t>
            </a:r>
          </a:p>
          <a:p>
            <a:pPr lvl="1"/>
            <a:r>
              <a:rPr lang="en-US" dirty="0" smtClean="0"/>
              <a:t>Step increase </a:t>
            </a:r>
          </a:p>
          <a:p>
            <a:r>
              <a:rPr lang="en-US" dirty="0" smtClean="0"/>
              <a:t>Master’s Pay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15924"/>
            <a:ext cx="2209800" cy="602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33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At-Risk Funding – 40K</a:t>
            </a:r>
          </a:p>
          <a:p>
            <a:r>
              <a:rPr lang="en-US" dirty="0" smtClean="0"/>
              <a:t>Digital Learning – 38K</a:t>
            </a:r>
          </a:p>
          <a:p>
            <a:r>
              <a:rPr lang="en-US" dirty="0" smtClean="0"/>
              <a:t>Teacher Assistants – 397K </a:t>
            </a:r>
          </a:p>
          <a:p>
            <a:r>
              <a:rPr lang="en-US" dirty="0" smtClean="0"/>
              <a:t>Elimination of Driver’s Education FY 15-16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25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Decision…….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Previous Local budget included TA’s @ 100%</a:t>
            </a:r>
          </a:p>
          <a:p>
            <a:pPr lvl="1"/>
            <a:r>
              <a:rPr lang="en-US" dirty="0" smtClean="0"/>
              <a:t>Revenues, Then = $11 Million/Now = $10.6 Million</a:t>
            </a:r>
          </a:p>
          <a:p>
            <a:pPr lvl="1"/>
            <a:r>
              <a:rPr lang="en-US" dirty="0" smtClean="0"/>
              <a:t>We knew some cuts were coming (Total of 475K)</a:t>
            </a:r>
          </a:p>
          <a:p>
            <a:r>
              <a:rPr lang="en-US" dirty="0" smtClean="0"/>
              <a:t>Teacher Assistants % of employment breakdown</a:t>
            </a:r>
          </a:p>
          <a:p>
            <a:pPr lvl="1"/>
            <a:r>
              <a:rPr lang="en-US" dirty="0" smtClean="0"/>
              <a:t>88% - 180 Instructional days, 7.5 hours a day, 10 annual leave days, and 10 holidays – 138K Fund Balance</a:t>
            </a:r>
          </a:p>
          <a:p>
            <a:pPr lvl="1"/>
            <a:r>
              <a:rPr lang="en-US" dirty="0" smtClean="0"/>
              <a:t>92% - 180 Instructional days, 6 workdays, 7.75 (7 hours &amp; 45 min.) hours a day, 10 annual leave days, and 10 holidays – 288K F.B.</a:t>
            </a:r>
          </a:p>
          <a:p>
            <a:pPr lvl="1"/>
            <a:r>
              <a:rPr lang="en-US" dirty="0" smtClean="0"/>
              <a:t>100% - All 215 @ 8 hours per day – 414K F.B.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6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0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23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80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6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161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FY 14-15 Budget Update</vt:lpstr>
      <vt:lpstr>Overview</vt:lpstr>
      <vt:lpstr>Raises</vt:lpstr>
      <vt:lpstr>Cuts</vt:lpstr>
      <vt:lpstr>Next Decision…….</vt:lpstr>
      <vt:lpstr>PowerPoint Presentation</vt:lpstr>
      <vt:lpstr>PowerPoint Presentation</vt:lpstr>
      <vt:lpstr>PowerPoint Presentation</vt:lpstr>
      <vt:lpstr>PowerPoint Presentation</vt:lpstr>
      <vt:lpstr>Questions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14-15 Budget Update</dc:title>
  <dc:creator>Jay Toland</dc:creator>
  <cp:lastModifiedBy>Sherry Chance</cp:lastModifiedBy>
  <cp:revision>9</cp:revision>
  <cp:lastPrinted>2014-08-11T21:27:46Z</cp:lastPrinted>
  <dcterms:created xsi:type="dcterms:W3CDTF">2014-08-11T17:22:11Z</dcterms:created>
  <dcterms:modified xsi:type="dcterms:W3CDTF">2014-08-12T19:29:41Z</dcterms:modified>
</cp:coreProperties>
</file>